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57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8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9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4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8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6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7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B26C6-5B77-43B1-899B-836136CADE2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BC303-EEBA-471C-B77A-034D7501A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BJFngN33Q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27157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Generative Query Networks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ML Reading group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Abishek Prasanna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ap1534@scarletmail.rutgers.edu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20" y="5476875"/>
            <a:ext cx="10515600" cy="1325563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2641"/>
            <a:ext cx="9972040" cy="5337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30" y="6166902"/>
            <a:ext cx="1769110" cy="45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6164509"/>
            <a:ext cx="1797050" cy="456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0" y="6166900"/>
            <a:ext cx="2238800" cy="4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6"/>
            <a:ext cx="6136640" cy="6600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40" y="2810032"/>
            <a:ext cx="6055360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2160"/>
            <a:ext cx="10515600" cy="5506720"/>
          </a:xfrm>
        </p:spPr>
      </p:pic>
    </p:spTree>
    <p:extLst>
      <p:ext uri="{BB962C8B-B14F-4D97-AF65-F5344CB8AC3E}">
        <p14:creationId xmlns:p14="http://schemas.microsoft.com/office/powerpoint/2010/main" val="22996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 descr="https://storage.googleapis.com/deepmind-live-cms/documents/gif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4881"/>
            <a:ext cx="10515600" cy="52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5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39948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863601"/>
            <a:ext cx="886968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538481"/>
            <a:ext cx="8981439" cy="56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4"/>
            <a:ext cx="12192000" cy="65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INFORMATION GAIN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182" y="1951514"/>
            <a:ext cx="2200275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0089"/>
            <a:ext cx="300037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575" y="1994376"/>
            <a:ext cx="752475" cy="29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037" y="2436177"/>
            <a:ext cx="1990725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344" y="2332514"/>
            <a:ext cx="1123950" cy="361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152" y="3150235"/>
            <a:ext cx="59721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GENERATIVE QUERY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417" y="1775301"/>
            <a:ext cx="420052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1808638"/>
            <a:ext cx="1933575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067" y="2646360"/>
            <a:ext cx="33337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807" y="2643345"/>
            <a:ext cx="3686175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592" y="3185160"/>
            <a:ext cx="32385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472" y="3234690"/>
            <a:ext cx="127635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916" y="3261360"/>
            <a:ext cx="3419475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427" y="3884295"/>
            <a:ext cx="1114425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9204" y="3827145"/>
            <a:ext cx="150495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8601" y="4272915"/>
            <a:ext cx="60007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3649" y="4272915"/>
            <a:ext cx="1266825" cy="276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527" y="4690110"/>
            <a:ext cx="1838325" cy="342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2529" y="4713287"/>
            <a:ext cx="1638300" cy="371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9204" y="5296371"/>
            <a:ext cx="2647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560" y="90805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60400"/>
            <a:ext cx="10952480" cy="5720080"/>
          </a:xfrm>
        </p:spPr>
      </p:pic>
    </p:spTree>
    <p:extLst>
      <p:ext uri="{BB962C8B-B14F-4D97-AF65-F5344CB8AC3E}">
        <p14:creationId xmlns:p14="http://schemas.microsoft.com/office/powerpoint/2010/main" val="7918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7" y="233680"/>
            <a:ext cx="4573475" cy="2257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82" y="161330"/>
            <a:ext cx="5205658" cy="1879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82" y="2979605"/>
            <a:ext cx="6181018" cy="2831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080" y="1825625"/>
            <a:ext cx="6417457" cy="864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8" y="2556496"/>
            <a:ext cx="4282572" cy="304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3" y="2995570"/>
            <a:ext cx="6132977" cy="32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5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5625"/>
            <a:ext cx="99822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09600"/>
            <a:ext cx="11145520" cy="5720080"/>
          </a:xfrm>
        </p:spPr>
      </p:pic>
    </p:spTree>
    <p:extLst>
      <p:ext uri="{BB962C8B-B14F-4D97-AF65-F5344CB8AC3E}">
        <p14:creationId xmlns:p14="http://schemas.microsoft.com/office/powerpoint/2010/main" val="13724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599440"/>
            <a:ext cx="11145519" cy="572008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955040"/>
            <a:ext cx="10662920" cy="52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00"/>
            <a:ext cx="10515600" cy="54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43280"/>
            <a:ext cx="10515600" cy="53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880" y="365125"/>
            <a:ext cx="64007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/>
          <a:lstStyle/>
          <a:p>
            <a:pPr algn="ctr"/>
            <a:r>
              <a:rPr lang="en-US" dirty="0" smtClean="0"/>
              <a:t>Generative Query Networks</a:t>
            </a:r>
            <a:endParaRPr lang="en-US" dirty="0"/>
          </a:p>
        </p:txBody>
      </p:sp>
      <p:pic>
        <p:nvPicPr>
          <p:cNvPr id="4" name="RBJFngN33Q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0480" y="1341120"/>
            <a:ext cx="9154160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31</Words>
  <Application>Microsoft Office PowerPoint</Application>
  <PresentationFormat>Widescreen</PresentationFormat>
  <Paragraphs>27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 Generative Query Networks  ML Reading group  Abishek Prasanna ap1534@scarletmail.rutgers.edu</vt:lpstr>
      <vt:lpstr> </vt:lpstr>
      <vt:lpstr> </vt:lpstr>
      <vt:lpstr>  </vt:lpstr>
      <vt:lpstr> </vt:lpstr>
      <vt:lpstr>PowerPoint Presentation</vt:lpstr>
      <vt:lpstr> </vt:lpstr>
      <vt:lpstr> </vt:lpstr>
      <vt:lpstr>Generative Query Networks</vt:lpstr>
      <vt:lpstr>  </vt:lpstr>
      <vt:lpstr> </vt:lpstr>
      <vt:lpstr> </vt:lpstr>
      <vt:lpstr> </vt:lpstr>
      <vt:lpstr> </vt:lpstr>
      <vt:lpstr> </vt:lpstr>
      <vt:lpstr> </vt:lpstr>
      <vt:lpstr>PowerPoint Presentation</vt:lpstr>
      <vt:lpstr>INFORMATION GAIN</vt:lpstr>
      <vt:lpstr>GENERATIVE QUERY NETWORK</vt:lpstr>
      <vt:lpstr> </vt:lpstr>
      <vt:lpstr>OPTIMIZATION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Query Networks  ML Reading group  Abishek Prasanna ap1534@scarletmail.rutgers.edu</dc:title>
  <dc:creator>Fnu Abishek Prasanna</dc:creator>
  <cp:lastModifiedBy>Fnu Abishek Prasanna</cp:lastModifiedBy>
  <cp:revision>17</cp:revision>
  <dcterms:created xsi:type="dcterms:W3CDTF">2018-11-29T20:48:26Z</dcterms:created>
  <dcterms:modified xsi:type="dcterms:W3CDTF">2018-12-01T05:25:44Z</dcterms:modified>
</cp:coreProperties>
</file>